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261" r:id="rId4"/>
    <p:sldId id="262" r:id="rId5"/>
    <p:sldId id="385" r:id="rId6"/>
    <p:sldId id="258" r:id="rId7"/>
    <p:sldId id="273" r:id="rId8"/>
    <p:sldId id="271" r:id="rId9"/>
    <p:sldId id="274" r:id="rId10"/>
    <p:sldId id="272" r:id="rId11"/>
    <p:sldId id="266" r:id="rId12"/>
    <p:sldId id="259" r:id="rId13"/>
    <p:sldId id="263" r:id="rId14"/>
    <p:sldId id="264" r:id="rId15"/>
    <p:sldId id="269" r:id="rId16"/>
    <p:sldId id="275" r:id="rId17"/>
    <p:sldId id="276" r:id="rId18"/>
    <p:sldId id="277" r:id="rId19"/>
    <p:sldId id="268" r:id="rId20"/>
    <p:sldId id="386" r:id="rId21"/>
    <p:sldId id="265" r:id="rId22"/>
    <p:sldId id="301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FF"/>
    <a:srgbClr val="FF75FF"/>
    <a:srgbClr val="853B75"/>
    <a:srgbClr val="F000A0"/>
    <a:srgbClr val="D6B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1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oat-hamburg.com/versand__lieferung/" TargetMode="Externa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hyperlink" Target="https://www.float-hamburg.com/datenschutz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oat-hamburg.com/widerruf/" TargetMode="External"/><Relationship Id="rId11" Type="http://schemas.openxmlformats.org/officeDocument/2006/relationships/image" Target="../media/image3.JPG"/><Relationship Id="rId5" Type="http://schemas.openxmlformats.org/officeDocument/2006/relationships/hyperlink" Target="https://www.float-hamburg.com/allgemeine_geschaeftsbedingungen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float-hamburg.com/impressum/" TargetMode="External"/><Relationship Id="rId9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oat-hamburg.com/versand__lieferung/" TargetMode="External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hyperlink" Target="https://www.float-hamburg.com/datenschutz/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oat-hamburg.com/widerruf/" TargetMode="External"/><Relationship Id="rId11" Type="http://schemas.openxmlformats.org/officeDocument/2006/relationships/image" Target="../media/image3.JPG"/><Relationship Id="rId5" Type="http://schemas.openxmlformats.org/officeDocument/2006/relationships/hyperlink" Target="https://www.float-hamburg.com/allgemeine_geschaeftsbedingungen/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float-hamburg.com/impressum/" TargetMode="External"/><Relationship Id="rId9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792804-66E3-4E1B-8C2F-4B401E83A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95BC2EB-58E1-475F-8577-D9ECF1F4FA9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2AE710F-70AA-41E5-AC19-FA12660F77B5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D7ADEF0-A412-4603-A385-99AE0CEBAB31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A1C6D265-4004-4324-82EB-B77CCD7CC63D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E5075F3-5971-4E39-8C5C-B881847AC66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EFE261F-E73B-4570-B7C7-02C0FAF06BD4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508C8A9B-1FC5-491A-8179-1A30FA449D5E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E855F9-12B6-4DDB-9157-C7B2BBCF27A6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5DAE25-1E60-4109-BEA6-7838EE7FFC9E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A2EA170-270E-4353-97BB-700DF0BAA9CD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AE6C3D-D6D6-4404-9E20-64787B40E7A8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FFD65D7E-EFA4-4F6A-AA0A-9948A77385CA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60C39E7-4C23-461A-B3FB-2D229DAF4214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E66164B-BD01-428D-AFE9-1A472BE73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7976E81-5F98-465F-BD9E-D5CA9FC59CED}"/>
              </a:ext>
            </a:extLst>
          </p:cNvPr>
          <p:cNvSpPr/>
          <p:nvPr/>
        </p:nvSpPr>
        <p:spPr>
          <a:xfrm>
            <a:off x="1156590" y="355257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BFF5FFB-57DA-4095-BED9-6E66E85BD57C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041274"/>
      </p:ext>
    </p:extLst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8CAC9A7-1EC9-4A97-881E-E9D0325F2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663D3C1-11B0-4D97-B222-9A667022155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CEF742-70CA-4443-AC54-DAF01BA4624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C2EE78-1508-4123-A061-0969C2F81DF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22F115-83FD-40FC-B78A-DE4E058B4BB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B81A56-6780-42FD-A428-2DC4A968719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354355C-7D74-46C7-9653-CBF967B340B7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7C3D60F-2B7F-43F4-88DB-E361A76C16AE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81C61B0C-A40D-483D-A9D1-F31678992449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822B32E-FD02-4DAF-BD1A-34740876097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84EF711-E7F0-4B5D-84AA-FA75DD0E0D43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D54B4A0-64CB-499F-92BA-ABDE62FF5F33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5FD81C-B688-44A1-9A9B-C848E79C6A06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89C4D1-AB3D-490A-B089-1FE14257DBE8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F736078A-0998-40AB-AEE8-E31DBFB06298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73031D7-79E4-4B7E-9E0E-56630536ECA9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C0471021-D394-400B-BBEE-03C9FE223978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B5794E-D256-442A-B576-8679869E95C7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A5665FE-5094-4F2E-B0BC-51A0584A54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45DCE2B-F9C2-4157-8A67-7B1AB0722C9C}"/>
              </a:ext>
            </a:extLst>
          </p:cNvPr>
          <p:cNvSpPr/>
          <p:nvPr/>
        </p:nvSpPr>
        <p:spPr>
          <a:xfrm>
            <a:off x="1156590" y="355257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EE7ED8B-BBED-4E37-9454-825E46C80B0D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22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E3CB33D-0953-430E-8E69-F4603F119631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1280AE5-E15F-4006-B558-56E4275E5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B174D9F-09C5-4B7E-8F97-74E5848891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C525A1-2AAC-4639-B8FE-B4F7839448B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165044E-4A79-4BBA-A6D6-EB2832C6E7D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F022C3-72F8-4976-AA94-EC18580EFAA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EDA7674-C73C-4BB8-A72A-719FF2A0BE8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325020-5AA9-44DA-BAF5-22E92B894DC6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CCD01A-1CF6-44FC-90AD-3FFB36ADE4DD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3DC8D9B2-9664-430C-BC81-F4A6AB354E4E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6EE3E8-2987-4762-95D2-9DB501128C89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C3AA0F08-3572-41F0-9226-6A5D6B4BA94F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38E873-38E1-412A-92F7-EA6CEC6B13D3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8F2FCE7-9500-49B6-B225-4210B14D0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0DB985A-5539-4E51-81E1-C542954B3B47}"/>
              </a:ext>
            </a:extLst>
          </p:cNvPr>
          <p:cNvSpPr/>
          <p:nvPr/>
        </p:nvSpPr>
        <p:spPr>
          <a:xfrm>
            <a:off x="1156590" y="355257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4295243-BD87-4048-A4C4-91188F407BFB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830A4DCD-6C89-41A0-807C-19AB88AF6AB0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9C5FC7B4-A092-4E4B-A55B-A40EBB630DDE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478BB6C2-3624-4F59-A7C7-0A96A3D7B0B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8F0392-4BF5-4127-9BE4-768F72894B72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AB8568DD-D9CB-4DAD-AB5E-D32BA50A74CF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E30D403-EB3F-4A05-B2AA-7B6270CA7056}"/>
              </a:ext>
            </a:extLst>
          </p:cNvPr>
          <p:cNvSpPr/>
          <p:nvPr/>
        </p:nvSpPr>
        <p:spPr>
          <a:xfrm>
            <a:off x="1158541" y="3126001"/>
            <a:ext cx="4021545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Berlin</a:t>
            </a:r>
            <a:endParaRPr lang="en-DE" sz="11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F60952A-E5F8-469C-930B-ED7CB09096ED}"/>
              </a:ext>
            </a:extLst>
          </p:cNvPr>
          <p:cNvSpPr/>
          <p:nvPr/>
        </p:nvSpPr>
        <p:spPr>
          <a:xfrm>
            <a:off x="1158541" y="3365865"/>
            <a:ext cx="4021545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Hamburg</a:t>
            </a:r>
            <a:endParaRPr lang="en-DE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F93020-8FC9-4D9C-B901-B504A1427A03}"/>
              </a:ext>
            </a:extLst>
          </p:cNvPr>
          <p:cNvSpPr/>
          <p:nvPr/>
        </p:nvSpPr>
        <p:spPr>
          <a:xfrm>
            <a:off x="1158541" y="3605730"/>
            <a:ext cx="4021545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Stuttgard</a:t>
            </a:r>
            <a:endParaRPr lang="en-DE" sz="12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CBF4726B-E606-43E6-A30C-67EFA5BD33D1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039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FF63EED-99CC-4D95-9A8A-000F5496DDD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C478C6-E7CC-4F2B-A065-7D38BEC6E4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1731AC-0BAE-4C94-81E0-66A9F48924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D70390-BA6A-4FAE-9EBA-A665D2757F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1DC403-4355-4277-BA85-03C252553AA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9417B2-E685-4F4A-BF8F-AFC61A5E054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F59B55-DD42-4DE1-A89B-F8ECEEF2BE5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DC42E9B-98DE-4389-8451-C8C088D5ECA7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5F5583-0519-47C3-9BCF-E5DA0644DBA7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D3F960BE-D3D6-49B2-9163-E054902CD7BE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E1BCE4-A9B0-4447-AD5C-B2540C61F4D3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8A31FE0D-2327-4C2D-B0FA-D391E43880B8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4E3693-D375-4CE1-8C46-4A4284A3B528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5674BB4-9439-4236-8CBC-3F6DB58A13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4A716F6-6B8F-47C2-A3F0-86DA44D927D7}"/>
              </a:ext>
            </a:extLst>
          </p:cNvPr>
          <p:cNvSpPr/>
          <p:nvPr/>
        </p:nvSpPr>
        <p:spPr>
          <a:xfrm>
            <a:off x="1156590" y="355257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829E61C5-0F0B-427C-B9C0-5832FF747BE0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A0DE56CE-D24C-4680-ABD7-E4B69ADBA325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6C34FE4F-5456-404B-9371-BA8BE8A1B4C9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F22DB3E-F2D9-4F60-9E44-063EE654E27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98FC0B5-DC18-440D-B90F-6EFDB576EE97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39641438-295C-4B16-B4FA-02EC5ECED969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A9E7D10-D1A3-49B4-BC06-BBA49F4A0B0C}"/>
              </a:ext>
            </a:extLst>
          </p:cNvPr>
          <p:cNvSpPr/>
          <p:nvPr/>
        </p:nvSpPr>
        <p:spPr>
          <a:xfrm>
            <a:off x="1158541" y="3126001"/>
            <a:ext cx="4021545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Berlin</a:t>
            </a:r>
            <a:endParaRPr lang="en-DE" sz="11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62440C2-E1CB-4A5A-B5E2-8C07EC816C64}"/>
              </a:ext>
            </a:extLst>
          </p:cNvPr>
          <p:cNvSpPr/>
          <p:nvPr/>
        </p:nvSpPr>
        <p:spPr>
          <a:xfrm>
            <a:off x="1158541" y="3365865"/>
            <a:ext cx="4021545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Hamburg</a:t>
            </a:r>
            <a:endParaRPr lang="en-DE" sz="12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2DF7301-D93C-4251-808B-3FD0F20BFF04}"/>
              </a:ext>
            </a:extLst>
          </p:cNvPr>
          <p:cNvSpPr/>
          <p:nvPr/>
        </p:nvSpPr>
        <p:spPr>
          <a:xfrm>
            <a:off x="1158541" y="3605730"/>
            <a:ext cx="4021545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Stuttgard</a:t>
            </a:r>
            <a:endParaRPr lang="en-DE" sz="120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8DCBF4D-46DA-4392-95EC-A6C8B44644E8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1448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A12EBEC-D327-42A2-BDA1-929895C1469B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4A4CFE7-E7AF-4008-AF64-5633A9D3A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23" y="1963661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4A5E0C-BBAB-49D1-8747-FB35CCCFD76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5B8871E-D5FF-4214-A373-63674E3240A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1BD47C-61CC-46F1-96E3-637EC8B8C56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20FB3F-A2E4-414B-BEAC-A43F96B1646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1690D7-B5A7-4E07-B0E4-F0CD538C3E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83A6AB3-E502-4254-9CB5-453EE515BE31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84D849F-E06B-497D-8A9D-AFEE6F447D76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E6BEDAE-D659-4F5E-B4B4-35D3698F6C97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56CA84C-672F-44C7-A086-9620A11D61B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57BE864-94DC-40A5-AEC5-65D7D790CD01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1C5DA6CE-A319-4C63-B8B5-6C4C14495BDB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855B53-1EBB-4406-8388-1A556B095B41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D02A7A-F66C-4C94-BC8B-E1D43D260C1A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5C4727A-D291-4DA2-9A5A-8D35BF194B6A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A3ECAF8-05FC-49F3-968D-1FA0015055FB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40736C26-739C-4AEE-89C4-9E3A7D497BD9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601F5F-D8EF-4E3A-ABB7-C313F710F933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5A308E2-47ED-4BA9-9A2A-50780E2B0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D001857-C5AD-4AFD-AD70-015FB0A64F5C}"/>
              </a:ext>
            </a:extLst>
          </p:cNvPr>
          <p:cNvSpPr/>
          <p:nvPr/>
        </p:nvSpPr>
        <p:spPr>
          <a:xfrm>
            <a:off x="1156590" y="355257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ABCFE1E-0CD7-40A1-9DF4-722A338A9086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15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E8C822-BB50-460F-AACA-A6C7F516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0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54DAF-024C-45B3-8B6B-97E95E2A37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7EEC8-CA28-488E-9F1A-8AD5774C56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8EC83B-CF59-4517-8692-4CAD6D9752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F78C49-53D9-417F-A017-E25F615941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E934F0-2189-4CE9-8C5C-F20587E4BE3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408E146-C779-4201-9743-EBA63C3EC6AD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8100CF9-09FC-4F69-972D-95E83965167F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D04F0B3A-73EC-440F-8B0B-DD872CCEF72F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FFB74F9-CFD2-495A-BE05-9BE1919987F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5458497-7352-4211-9A01-8E891D9AC0B6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FC8B3311-DA96-423F-8DEA-49FAC3438812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1A90716-EF03-4979-8E02-FBF1CD0ACE60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B9E3E9-D849-4256-B07A-5D730280BB82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9AE73B1A-164A-48F2-830E-69F7F3B619B4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BAC83DE-D109-433A-99AD-D61D902C4DFB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3D5AFFD-6D4B-4DCD-9DF1-0391BA9848D0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C6887D1-20FF-4730-AC4B-05ED21C60815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2628D73-6368-46F1-8978-8238D20E8F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C3B0784D-8BBE-46F0-A538-6D5B711A0E18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544766"/>
      </p:ext>
    </p:extLst>
  </p:cSld>
  <p:clrMapOvr>
    <a:masterClrMapping/>
  </p:clrMapOvr>
  <p:transition spd="slow" advClick="0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E8C822-BB50-460F-AACA-A6C7F516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0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54DAF-024C-45B3-8B6B-97E95E2A37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7EEC8-CA28-488E-9F1A-8AD5774C56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8EC83B-CF59-4517-8692-4CAD6D9752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F78C49-53D9-417F-A017-E25F615941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D6DFC4-36C6-4690-B838-03748D53C6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AFFA332-B9F1-4E1E-B6D6-1E779E4D5A4A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2BE92B0-2E3E-4B76-8D0A-82D9E755232A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A5E2883D-22F9-47D5-A6CA-3B004AA94EE9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0FE9D53-1A70-42AB-889A-106FE736B8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90CFF71-6B49-4BB5-8DB9-979CE7D0B41B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DF885728-A84D-4E2A-B9DE-3A9A464B687B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1B8F9D3-F35F-40FF-A025-270721DA9651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539C6CE-522F-44C4-A7B4-0B794437FA4E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480434F2-127C-4D1F-83D3-79579A7B419E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01EBE87-391B-457B-89FD-45FA9125DD09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4978F48F-BF7E-4CD1-8A64-D76BF1F1E0BA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613D5DC-6C75-4300-B49E-4F47F4AE68CF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292582C-A6D7-4A9B-9AAF-2E9BDA4765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0985F08-B783-481C-969D-C062A89B9973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7C7D8EB-F7D9-4853-99EC-86B399002DBA}"/>
              </a:ext>
            </a:extLst>
          </p:cNvPr>
          <p:cNvSpPr/>
          <p:nvPr/>
        </p:nvSpPr>
        <p:spPr>
          <a:xfrm>
            <a:off x="971550" y="3429000"/>
            <a:ext cx="1409700" cy="1371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25328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E8C822-BB50-460F-AACA-A6C7F516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0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54DAF-024C-45B3-8B6B-97E95E2A37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7EEC8-CA28-488E-9F1A-8AD5774C56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8EC83B-CF59-4517-8692-4CAD6D9752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F78C49-53D9-417F-A017-E25F615941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24CA7FE-EA5F-47EB-BC4D-8252EF2D86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36F53AE-FAF4-4B06-8394-292B87373DC5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69CE78E5-6E14-4149-BF58-09B53E5288B8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67874970-964C-4611-8A79-A097F4E9D947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F4DC7C0-1210-4D1D-B798-59C95628AA6C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16DE384-718F-4555-8AE3-EA104248789B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213F3634-D0D0-41CF-9EE5-84949D00FD0B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F3182B0-E6D0-4F4B-9959-1505ED114495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C954AB-4278-4FD2-A1B8-2C145D2A0652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F8B8B7E3-82D3-436E-A307-F1A0E6BF2662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A3A4F27-014C-4514-B1F8-BB36412899D5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B29267C8-F641-435C-A0C0-01360852E3CB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05A24A8-6BFD-4ED7-9CA8-45EF371C2741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065112DE-9D92-424D-AE67-8D8659011B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302F31B-3E38-448E-A810-93E8CBF92CD1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A5DCA07-E56A-47A9-B508-59808AAA64FF}"/>
              </a:ext>
            </a:extLst>
          </p:cNvPr>
          <p:cNvSpPr/>
          <p:nvPr/>
        </p:nvSpPr>
        <p:spPr>
          <a:xfrm>
            <a:off x="1209674" y="3681145"/>
            <a:ext cx="885825" cy="87894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6B855FD3-0531-4DD4-91FB-E15500B87538}"/>
              </a:ext>
            </a:extLst>
          </p:cNvPr>
          <p:cNvSpPr/>
          <p:nvPr/>
        </p:nvSpPr>
        <p:spPr>
          <a:xfrm>
            <a:off x="971550" y="3429000"/>
            <a:ext cx="1409700" cy="1371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134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E8C822-BB50-460F-AACA-A6C7F516C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0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054DAF-024C-45B3-8B6B-97E95E2A37B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97EEC8-CA28-488E-9F1A-8AD5774C569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8EC83B-CF59-4517-8692-4CAD6D9752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F78C49-53D9-417F-A017-E25F615941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DB8143-8A33-46E8-A08B-64EF4396DB2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984C11F-89D1-4F71-861A-23857A02B545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F3DF8F5-74CB-447B-982D-60874F3319BC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6B0E3FD0-837B-4AF3-AE7E-2395E8D63833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D1CD49C-4A3A-4646-86BF-BA9578AE4B8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FB1A69C-4FD5-4624-80C7-226F123EC2F6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20A973CC-C808-4412-9EDA-75E3266F982C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5F20AD4-9507-41EE-8C95-8C9A50804CDC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2BD43AE-AC63-4FF1-A092-790C21DB3185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7" name="Isosceles Triangle 66">
            <a:extLst>
              <a:ext uri="{FF2B5EF4-FFF2-40B4-BE49-F238E27FC236}">
                <a16:creationId xmlns:a16="http://schemas.microsoft.com/office/drawing/2014/main" id="{B99509C8-AF5E-48E1-B8A5-754D704AE283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CC48F9C-187E-4E2F-AC65-E01FFEEEB76D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0DF24770-74C7-4771-8797-E196791BE5D4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3871230-D1C7-424F-B803-F82C27D17233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29FAC27-5A3D-4D73-ADB5-3DFFCB6385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946D438-0159-4C70-98DC-294A0496A962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A2DC27A-70BE-43C5-912D-29B64CB1B091}"/>
              </a:ext>
            </a:extLst>
          </p:cNvPr>
          <p:cNvSpPr/>
          <p:nvPr/>
        </p:nvSpPr>
        <p:spPr>
          <a:xfrm>
            <a:off x="971550" y="3429000"/>
            <a:ext cx="1409700" cy="13716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92147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BD14D84-E300-4A3A-8B8B-F780F2345120}"/>
              </a:ext>
            </a:extLst>
          </p:cNvPr>
          <p:cNvSpPr/>
          <p:nvPr/>
        </p:nvSpPr>
        <p:spPr>
          <a:xfrm>
            <a:off x="-5468" y="9545796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ACE0C2-C510-4B20-A4F8-75ED847F8AA3}"/>
              </a:ext>
            </a:extLst>
          </p:cNvPr>
          <p:cNvSpPr txBox="1"/>
          <p:nvPr/>
        </p:nvSpPr>
        <p:spPr>
          <a:xfrm>
            <a:off x="957937" y="9959751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161C95D-AC02-48FB-AFFC-738BF57103AB}"/>
              </a:ext>
            </a:extLst>
          </p:cNvPr>
          <p:cNvSpPr/>
          <p:nvPr/>
        </p:nvSpPr>
        <p:spPr>
          <a:xfrm>
            <a:off x="-12085" y="11078010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30FDDB-AE75-40DC-B5F1-4306FE72534A}"/>
              </a:ext>
            </a:extLst>
          </p:cNvPr>
          <p:cNvSpPr txBox="1"/>
          <p:nvPr/>
        </p:nvSpPr>
        <p:spPr>
          <a:xfrm>
            <a:off x="990328" y="11331356"/>
            <a:ext cx="1854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4"/>
              </a:rPr>
              <a:t>Impressum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5"/>
              </a:rPr>
              <a:t>AGB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6"/>
              </a:rPr>
              <a:t>Widerruf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7"/>
              </a:rPr>
              <a:t>Datenschutz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8"/>
              </a:rPr>
              <a:t>Versand</a:t>
            </a:r>
            <a:endParaRPr lang="de-DE" sz="1400" b="0" i="0" dirty="0">
              <a:solidFill>
                <a:srgbClr val="CECEC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C62F21-3719-4F76-9E38-BDE5F6EA8E21}"/>
              </a:ext>
            </a:extLst>
          </p:cNvPr>
          <p:cNvSpPr txBox="1"/>
          <p:nvPr/>
        </p:nvSpPr>
        <p:spPr>
          <a:xfrm>
            <a:off x="3208383" y="11345414"/>
            <a:ext cx="2744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14F5-78BC-4F37-908F-8169830D2D9E}"/>
              </a:ext>
            </a:extLst>
          </p:cNvPr>
          <p:cNvSpPr txBox="1"/>
          <p:nvPr/>
        </p:nvSpPr>
        <p:spPr>
          <a:xfrm>
            <a:off x="6192744" y="11331357"/>
            <a:ext cx="2744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04AFC7F-94E3-4F95-ACE5-664EDB4CE740}"/>
              </a:ext>
            </a:extLst>
          </p:cNvPr>
          <p:cNvSpPr txBox="1"/>
          <p:nvPr/>
        </p:nvSpPr>
        <p:spPr>
          <a:xfrm>
            <a:off x="9172066" y="11223635"/>
            <a:ext cx="2034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9CE6EBF-BB4B-4196-BFD2-C1C99D55F4E7}"/>
              </a:ext>
            </a:extLst>
          </p:cNvPr>
          <p:cNvSpPr txBox="1"/>
          <p:nvPr/>
        </p:nvSpPr>
        <p:spPr>
          <a:xfrm>
            <a:off x="917404" y="12993363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D4D0D8-CED7-4EA2-A041-2D0D18C1B60D}"/>
              </a:ext>
            </a:extLst>
          </p:cNvPr>
          <p:cNvSpPr txBox="1"/>
          <p:nvPr/>
        </p:nvSpPr>
        <p:spPr>
          <a:xfrm>
            <a:off x="8098805" y="12993363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0695D0-7DBC-4AB8-AFAA-B7F8298F7F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89" y="1964831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0B4105A-46B0-4AF1-A185-179083430EE6}"/>
              </a:ext>
            </a:extLst>
          </p:cNvPr>
          <p:cNvSpPr txBox="1"/>
          <p:nvPr/>
        </p:nvSpPr>
        <p:spPr>
          <a:xfrm>
            <a:off x="4379176" y="79308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04173C-FE10-452C-B470-47406D75F3B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CE3780-CE98-4197-ACFC-8CB6EA7BDDB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E8A653-22BA-4DB2-9C8D-86D2FA189E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ABF8E16-3855-45EB-8F5F-919E10F22D6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E90C19B-19EB-4874-AE54-D7232831E23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268301-365B-465B-BA80-83DD6D70565F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721AFDD-CD42-4C77-AB47-F2114E631153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DB92E92-8B0F-4117-8DC8-F9FEA763E599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B21163B9-5996-4191-BC8F-AD6D770D37FB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0E3505C-6BBE-474E-913A-21569B0107C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5BFA4D6-02FF-40CD-8CCA-117350D29BA2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16832E2-4F7F-4BBF-BBDA-959D881B85BD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900BE67-97F2-45AC-B822-BB59C13D12EA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8A7F64-9AD2-4D17-A5AB-36B67F50C6E0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29402E36-47A3-4CAF-87A5-06FE55A1CB32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EE06469-9709-44D0-8DAC-B35DA3EAAF50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1AC275A-677A-4301-A500-1B316A4EE4DE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DF8C2D9-261D-4E24-B88E-EAAB3B9CB469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58231A-E673-4168-9B19-27911FDB74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F0D6E15D-4AF5-42C3-9C57-637482C471B9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66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171C8D-4E2F-471F-B3CE-76341527B18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1E24E-0CED-467C-B021-6CF7252FE6E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271B3E-ED4E-4B98-B79A-E5F9BD98992D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BC1A6-9682-47FC-B9D2-5D1D7118D63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7B5F31-0E90-43CE-BD99-5B1FA42DEA5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68E43-74DB-4A2B-844F-32E270AE1A0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5D52-A3E3-42E3-B16D-387E98DCEC8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We get a pop-up asking the user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for access to their location 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085F9-0087-4F03-BD63-50E91755006F}"/>
              </a:ext>
            </a:extLst>
          </p:cNvPr>
          <p:cNvSpPr txBox="1"/>
          <p:nvPr/>
        </p:nvSpPr>
        <p:spPr>
          <a:xfrm>
            <a:off x="1920240" y="4704107"/>
            <a:ext cx="8351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The next slides show what happens if the users says “Yes“</a:t>
            </a:r>
            <a:br>
              <a:rPr lang="de-DE" sz="2400" b="1" dirty="0"/>
            </a:br>
            <a:r>
              <a:rPr lang="de-DE" sz="2400" b="1" dirty="0"/>
              <a:t>(Press to continue)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2402470098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DE27BB-F60B-40AC-8D96-E3261E00C9DA}"/>
              </a:ext>
            </a:extLst>
          </p:cNvPr>
          <p:cNvSpPr/>
          <p:nvPr/>
        </p:nvSpPr>
        <p:spPr>
          <a:xfrm>
            <a:off x="-5468" y="2938517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56F40-918D-409D-95A5-9D26751261BA}"/>
              </a:ext>
            </a:extLst>
          </p:cNvPr>
          <p:cNvSpPr txBox="1"/>
          <p:nvPr/>
        </p:nvSpPr>
        <p:spPr>
          <a:xfrm>
            <a:off x="1046563" y="3219306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77BBF-4FBD-4758-B32B-D4AF0BC354BD}"/>
              </a:ext>
            </a:extLst>
          </p:cNvPr>
          <p:cNvSpPr/>
          <p:nvPr/>
        </p:nvSpPr>
        <p:spPr>
          <a:xfrm>
            <a:off x="-12085" y="4470731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EAB56-A280-4311-8820-B2193E52ADC5}"/>
              </a:ext>
            </a:extLst>
          </p:cNvPr>
          <p:cNvSpPr txBox="1"/>
          <p:nvPr/>
        </p:nvSpPr>
        <p:spPr>
          <a:xfrm>
            <a:off x="990328" y="4724077"/>
            <a:ext cx="1854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4"/>
              </a:rPr>
              <a:t>Impressum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5"/>
              </a:rPr>
              <a:t>AGB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6"/>
              </a:rPr>
              <a:t>Widerruf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7"/>
              </a:rPr>
              <a:t>Datenschutz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8"/>
              </a:rPr>
              <a:t>Versand</a:t>
            </a:r>
            <a:endParaRPr lang="de-DE" sz="1400" b="0" i="0" dirty="0">
              <a:solidFill>
                <a:srgbClr val="CECEC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86F66-1C15-4651-BC2E-DF2E8C43BA09}"/>
              </a:ext>
            </a:extLst>
          </p:cNvPr>
          <p:cNvSpPr txBox="1"/>
          <p:nvPr/>
        </p:nvSpPr>
        <p:spPr>
          <a:xfrm>
            <a:off x="3208383" y="4738135"/>
            <a:ext cx="2744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8F6250-49F6-41EA-B69F-31058A737F77}"/>
              </a:ext>
            </a:extLst>
          </p:cNvPr>
          <p:cNvSpPr txBox="1"/>
          <p:nvPr/>
        </p:nvSpPr>
        <p:spPr>
          <a:xfrm>
            <a:off x="6192744" y="4724078"/>
            <a:ext cx="2744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18F8B-F949-4679-AAAB-45F3308B0485}"/>
              </a:ext>
            </a:extLst>
          </p:cNvPr>
          <p:cNvSpPr txBox="1"/>
          <p:nvPr/>
        </p:nvSpPr>
        <p:spPr>
          <a:xfrm>
            <a:off x="9172066" y="4616356"/>
            <a:ext cx="2034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4BE4E-4B0D-457B-97BF-9E50C1149578}"/>
              </a:ext>
            </a:extLst>
          </p:cNvPr>
          <p:cNvSpPr txBox="1"/>
          <p:nvPr/>
        </p:nvSpPr>
        <p:spPr>
          <a:xfrm>
            <a:off x="917404" y="6386084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B2282-F5FC-498C-AB2A-84B6160BFEB9}"/>
              </a:ext>
            </a:extLst>
          </p:cNvPr>
          <p:cNvSpPr txBox="1"/>
          <p:nvPr/>
        </p:nvSpPr>
        <p:spPr>
          <a:xfrm>
            <a:off x="8098805" y="6386084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23F6E2-FF18-41DF-B0C0-39082D7725F4}"/>
              </a:ext>
            </a:extLst>
          </p:cNvPr>
          <p:cNvSpPr txBox="1"/>
          <p:nvPr/>
        </p:nvSpPr>
        <p:spPr>
          <a:xfrm>
            <a:off x="4398226" y="14919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9BAA38C-C1EE-48E8-8B2B-4FF4391B1A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89" y="-5197969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9179CF-0651-48BD-8FFF-ACBB083B73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303DF-21D6-4ECE-9FE7-CA8B1CC0E5A7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D01FD0-D166-4B8F-BC9F-77B7D50F95B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EFCD33-48ED-4BAD-9156-5BFD80B43FB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BFAA44-2EB6-42ED-8BA4-E7B8D434F30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4597401"/>
            <a:ext cx="113382" cy="211137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F336688-F958-4563-B70C-EC715D515C7E}"/>
              </a:ext>
            </a:extLst>
          </p:cNvPr>
          <p:cNvSpPr/>
          <p:nvPr/>
        </p:nvSpPr>
        <p:spPr>
          <a:xfrm>
            <a:off x="1158542" y="-5231264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F0A255F-8E28-4129-B9D2-2FE171927ABB}"/>
              </a:ext>
            </a:extLst>
          </p:cNvPr>
          <p:cNvSpPr/>
          <p:nvPr/>
        </p:nvSpPr>
        <p:spPr>
          <a:xfrm>
            <a:off x="1158542" y="-4816380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Germany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D6C309D2-DE35-4218-9C69-9068470D8D8E}"/>
              </a:ext>
            </a:extLst>
          </p:cNvPr>
          <p:cNvSpPr/>
          <p:nvPr/>
        </p:nvSpPr>
        <p:spPr>
          <a:xfrm flipV="1">
            <a:off x="4881039" y="-4706363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68C91C4-6EEB-46AB-AF89-EB40FDCF10E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-5231265"/>
            <a:ext cx="314252" cy="320050"/>
          </a:xfrm>
          <a:prstGeom prst="rect">
            <a:avLst/>
          </a:prstGeom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4AE2E7A-93BF-4F8A-9CD8-95B2AF597B00}"/>
              </a:ext>
            </a:extLst>
          </p:cNvPr>
          <p:cNvSpPr/>
          <p:nvPr/>
        </p:nvSpPr>
        <p:spPr>
          <a:xfrm>
            <a:off x="1158542" y="-4382943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885A9059-F666-4F26-B9FB-EB55112EC290}"/>
              </a:ext>
            </a:extLst>
          </p:cNvPr>
          <p:cNvSpPr/>
          <p:nvPr/>
        </p:nvSpPr>
        <p:spPr>
          <a:xfrm flipV="1">
            <a:off x="4901088" y="-4272926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56EB33D-4AC3-4483-8F64-02177694B98F}"/>
              </a:ext>
            </a:extLst>
          </p:cNvPr>
          <p:cNvSpPr/>
          <p:nvPr/>
        </p:nvSpPr>
        <p:spPr>
          <a:xfrm>
            <a:off x="5053013" y="-3629457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F16B5AB-D093-47B0-8DFD-5F47060DE1B0}"/>
              </a:ext>
            </a:extLst>
          </p:cNvPr>
          <p:cNvSpPr/>
          <p:nvPr/>
        </p:nvSpPr>
        <p:spPr>
          <a:xfrm>
            <a:off x="5067042" y="-992548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A2273339-DE87-4B9A-AB44-02D96A25E5E0}"/>
              </a:ext>
            </a:extLst>
          </p:cNvPr>
          <p:cNvSpPr/>
          <p:nvPr/>
        </p:nvSpPr>
        <p:spPr>
          <a:xfrm flipV="1">
            <a:off x="5085653" y="-968223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DC2707-CC28-4F31-8A6C-90C3BE8CB6B2}"/>
              </a:ext>
            </a:extLst>
          </p:cNvPr>
          <p:cNvSpPr/>
          <p:nvPr/>
        </p:nvSpPr>
        <p:spPr>
          <a:xfrm>
            <a:off x="5066746" y="-3616335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8AECA6AE-534B-4214-9236-388823AF88FB}"/>
              </a:ext>
            </a:extLst>
          </p:cNvPr>
          <p:cNvSpPr/>
          <p:nvPr/>
        </p:nvSpPr>
        <p:spPr>
          <a:xfrm>
            <a:off x="5085653" y="-3592761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B9B8DB2-AE16-40C1-B76E-E75FECD44DC1}"/>
              </a:ext>
            </a:extLst>
          </p:cNvPr>
          <p:cNvSpPr/>
          <p:nvPr/>
        </p:nvSpPr>
        <p:spPr>
          <a:xfrm>
            <a:off x="5066745" y="-3516069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8F745767-F25C-4F5A-9458-554DDEA0E8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-3624045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2830813-F212-4F91-A52F-F8FC86F1E26C}"/>
              </a:ext>
            </a:extLst>
          </p:cNvPr>
          <p:cNvSpPr/>
          <p:nvPr/>
        </p:nvSpPr>
        <p:spPr>
          <a:xfrm>
            <a:off x="1156592" y="-3949506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09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50E45F-43EA-4EFB-900C-F3D96551DFEB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8F363A-81C9-409D-8C21-4CD0C3D3372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D6CB0-1428-4529-974B-6BC8250CC4B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A0948C-B2BA-49F4-8B9F-E005B620322E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ACC028-AE64-460F-B53F-2A65F7087B6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ED0A6-5D1D-47D1-93F6-7BF527C076E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16F714-E8F0-465D-940F-45EA629B70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D44643-589C-49EA-89D4-C6AC11505B0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1A5E64-3A97-41DA-8DD5-A5615A632E6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6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9171BE-7A77-45D4-9228-7CD84A7448D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67F766-03CC-45B3-97B0-91E9CF15D72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E61713-452A-4C5F-B57A-3FDCA350E401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DF3DDD0-A6F7-403C-880C-BDBCE6AD37B6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100E5D8-89C1-4F9D-AFEE-1B298A91F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8335437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AA9155D-A65B-4602-95F7-F9E6E6B5A5E7}"/>
              </a:ext>
            </a:extLst>
          </p:cNvPr>
          <p:cNvSpPr/>
          <p:nvPr/>
        </p:nvSpPr>
        <p:spPr>
          <a:xfrm>
            <a:off x="1158542" y="915792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D760BCC-EE47-4E50-A428-BC0F5DDAA8C0}"/>
              </a:ext>
            </a:extLst>
          </p:cNvPr>
          <p:cNvSpPr/>
          <p:nvPr/>
        </p:nvSpPr>
        <p:spPr>
          <a:xfrm>
            <a:off x="1158542" y="830960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35EA4F2-EF7E-4F29-A4C9-60DA48991A2D}"/>
              </a:ext>
            </a:extLst>
          </p:cNvPr>
          <p:cNvSpPr/>
          <p:nvPr/>
        </p:nvSpPr>
        <p:spPr>
          <a:xfrm>
            <a:off x="1158542" y="872448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A8C5A4C-4AC7-408D-BCE9-3FDF9D2E1076}"/>
              </a:ext>
            </a:extLst>
          </p:cNvPr>
          <p:cNvSpPr/>
          <p:nvPr/>
        </p:nvSpPr>
        <p:spPr>
          <a:xfrm flipV="1">
            <a:off x="4881039" y="883450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F6E28B1E-B871-452B-B85B-9A089F8D20FC}"/>
              </a:ext>
            </a:extLst>
          </p:cNvPr>
          <p:cNvSpPr/>
          <p:nvPr/>
        </p:nvSpPr>
        <p:spPr>
          <a:xfrm flipV="1">
            <a:off x="4901088" y="926793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72D6C9F-CFE7-4343-ACB1-8E5F411D9E6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8309600"/>
            <a:ext cx="314252" cy="32005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C7C4563-A783-43CB-BD22-E53469672BC9}"/>
              </a:ext>
            </a:extLst>
          </p:cNvPr>
          <p:cNvSpPr/>
          <p:nvPr/>
        </p:nvSpPr>
        <p:spPr>
          <a:xfrm>
            <a:off x="5053013" y="991140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45A0144-B248-486D-87B7-808EFFBFED90}"/>
              </a:ext>
            </a:extLst>
          </p:cNvPr>
          <p:cNvSpPr/>
          <p:nvPr/>
        </p:nvSpPr>
        <p:spPr>
          <a:xfrm>
            <a:off x="5067042" y="1254831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B07129EA-524A-469A-B492-B9E01DF44217}"/>
              </a:ext>
            </a:extLst>
          </p:cNvPr>
          <p:cNvSpPr/>
          <p:nvPr/>
        </p:nvSpPr>
        <p:spPr>
          <a:xfrm flipV="1">
            <a:off x="5085653" y="1257264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E43A9A3-A552-4E1A-9136-CE861118F17E}"/>
              </a:ext>
            </a:extLst>
          </p:cNvPr>
          <p:cNvSpPr/>
          <p:nvPr/>
        </p:nvSpPr>
        <p:spPr>
          <a:xfrm>
            <a:off x="5066746" y="992453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5CE0ED1-3282-4DDA-9AA2-7D78D7CA9DDB}"/>
              </a:ext>
            </a:extLst>
          </p:cNvPr>
          <p:cNvSpPr/>
          <p:nvPr/>
        </p:nvSpPr>
        <p:spPr>
          <a:xfrm>
            <a:off x="5085653" y="994810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2C10F9E-D622-4466-9DDA-8EB311DD5FEC}"/>
              </a:ext>
            </a:extLst>
          </p:cNvPr>
          <p:cNvSpPr/>
          <p:nvPr/>
        </p:nvSpPr>
        <p:spPr>
          <a:xfrm>
            <a:off x="5066745" y="1002479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67A0BC0-1A20-4239-8A04-19BD2B1121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991682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342D479-B6AA-4929-BFF8-509B655D0052}"/>
              </a:ext>
            </a:extLst>
          </p:cNvPr>
          <p:cNvSpPr/>
          <p:nvPr/>
        </p:nvSpPr>
        <p:spPr>
          <a:xfrm>
            <a:off x="1156590" y="989622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6F0A8FF-1699-4A2C-BBF0-E675E9B07A68}"/>
              </a:ext>
            </a:extLst>
          </p:cNvPr>
          <p:cNvSpPr/>
          <p:nvPr/>
        </p:nvSpPr>
        <p:spPr>
          <a:xfrm>
            <a:off x="1156592" y="959135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94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We get a pop-up asking the user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for access to their location 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BD9C9-DEF8-4526-BB9B-0E07F05D58E2}"/>
              </a:ext>
            </a:extLst>
          </p:cNvPr>
          <p:cNvSpPr txBox="1"/>
          <p:nvPr/>
        </p:nvSpPr>
        <p:spPr>
          <a:xfrm>
            <a:off x="1920240" y="1181490"/>
            <a:ext cx="8351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After pressing the button and going to the next part of this page</a:t>
            </a:r>
            <a:endParaRPr lang="en-DE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1085F9-0087-4F03-BD63-50E91755006F}"/>
              </a:ext>
            </a:extLst>
          </p:cNvPr>
          <p:cNvSpPr txBox="1"/>
          <p:nvPr/>
        </p:nvSpPr>
        <p:spPr>
          <a:xfrm>
            <a:off x="1920240" y="4704107"/>
            <a:ext cx="8351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The next slides show what happens if the users says “No“</a:t>
            </a:r>
            <a:br>
              <a:rPr lang="de-DE" sz="2400" b="1" dirty="0"/>
            </a:br>
            <a:r>
              <a:rPr lang="de-DE" sz="2400" b="1" dirty="0"/>
              <a:t>(Press to continue)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95311392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1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E9BA2AD-FE14-49F6-8406-7500FAB3B6D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31A07D6-5648-4501-9FF2-CB2FA651C618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5314147-A7B3-4193-8FD9-EB2B5DE64E79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3DA77E3-1AF2-4245-89CE-F2DCA1A3EC4C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8416C1A-101C-454E-AB97-BF936213E8F1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BBA9019E-5389-450D-8949-0F81021004C9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DE5E1F2-A903-46F3-A9ED-74B7E065796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4A6279D-AA9D-43B5-AA2E-C2E164CF0CE7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663D5C-3C5A-4138-8EC2-8FCA8D3CE32D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9473A1F5-A356-4E63-A6B1-91DE3CA933E5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8AFE332-2637-4F70-BE9C-4C23C6FEB1AE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85A5BAD6-037E-452E-9933-5A2384699A55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6D8067-417B-4C1C-8181-1B70619386AF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EEB5557-894E-4E96-8F2C-C1A942A86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F3B767D1-4332-405C-A0A5-AC42FD38171F}"/>
              </a:ext>
            </a:extLst>
          </p:cNvPr>
          <p:cNvSpPr/>
          <p:nvPr/>
        </p:nvSpPr>
        <p:spPr>
          <a:xfrm>
            <a:off x="1156590" y="355257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BDBEF4F-BAD5-4492-A0CD-C28AE755D63F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5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1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DAFAFBD-349A-41BF-B1A7-90BE17A533A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39F1626-0D94-4A94-866C-97398BDF9552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5CDE0ED-F60E-46A0-990E-2255416171BE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4F98979D-38F2-4CB8-AA8F-6B2FCAA0A57E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B0B69DD-CCB0-45E0-9FE3-4D34C9D14BB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74BC03A-A9AC-48CA-9A34-2D0AD529DA3D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586A7354-E46D-4670-86EB-683FAE8449B6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9D5712-E52B-4C5C-AE08-86BE9B54C6B1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3819B3-0CE7-4131-9013-EA215CE1ECAD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1F007759-BE32-4D17-89CE-9B1E694117EC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55DC8E0-76B6-46AF-BCE9-18A88BDAB2D8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C74FC1D-4A7A-4091-90F5-EF154E936686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860A1BA-BD22-4F5E-A50A-6A7411B62D7B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5ABB90-7046-403A-8984-FA41299D6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8D462EB-22A8-4073-856B-33F99AB1BAC6}"/>
              </a:ext>
            </a:extLst>
          </p:cNvPr>
          <p:cNvSpPr/>
          <p:nvPr/>
        </p:nvSpPr>
        <p:spPr>
          <a:xfrm>
            <a:off x="1156590" y="355257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F84B145-344E-4461-8203-973D43643A98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50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1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C44B4C0-7891-47C9-B36B-2351FC34A3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9A5BC63-6B5A-4951-BCAD-FA7C7752AFA5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878D126-FFE1-49CB-B049-DF50D75127D8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DBC706F-1403-4C65-8A9B-515C8DB04538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BDE8297-D84E-487B-94C9-01679447A84D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E84A01D-674B-499D-9642-F2C035B30B72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BA9CA505-9E0A-4A31-B313-66669D204FC8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273BB7DD-63B6-4D08-92B7-E7229D6EF008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15055B7-BC02-4EA6-9ABF-FD6C87CC167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3D8ED7F5-3F98-4139-B76A-F5F079792E44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AFE938-778E-4BBA-B6EF-7A5C36BFD8A4}"/>
              </a:ext>
            </a:extLst>
          </p:cNvPr>
          <p:cNvSpPr/>
          <p:nvPr/>
        </p:nvSpPr>
        <p:spPr>
          <a:xfrm>
            <a:off x="1158542" y="2700882"/>
            <a:ext cx="4023496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Germany</a:t>
            </a:r>
            <a:endParaRPr lang="en-DE" sz="11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5BF42C-F721-4AEA-B8B0-15396BE09D5E}"/>
              </a:ext>
            </a:extLst>
          </p:cNvPr>
          <p:cNvSpPr/>
          <p:nvPr/>
        </p:nvSpPr>
        <p:spPr>
          <a:xfrm>
            <a:off x="1158542" y="2940746"/>
            <a:ext cx="4023496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Thailand</a:t>
            </a:r>
            <a:endParaRPr lang="en-DE" sz="1200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F505D1A5-CF5E-4551-89A4-CEFADE74E9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32" y="2700882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781A713-8A97-41C0-8316-C0E22E741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16" y="2988169"/>
            <a:ext cx="183447" cy="12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8B4DEB8-5979-4303-9630-16142587A5F9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E01632-AB12-48FC-AAD4-E6310F2B8ABF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DB85061-6418-4FAF-AE3F-CADBE46B0B00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59" name="Isosceles Triangle 58">
            <a:extLst>
              <a:ext uri="{FF2B5EF4-FFF2-40B4-BE49-F238E27FC236}">
                <a16:creationId xmlns:a16="http://schemas.microsoft.com/office/drawing/2014/main" id="{6BEED30A-3FB1-44BB-8911-F5DD90668F29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8B53CA-9AAE-423D-B4C5-94E30F6C80EE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11E29898-0800-48A5-99FC-47F79185CBFA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781C654-E21E-47C0-A3AF-A0005435C8BE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FBF7ED8-0E5F-464E-B2D7-720F0E3C89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15A4F0A-ED47-4250-9B24-3914D5B9B216}"/>
              </a:ext>
            </a:extLst>
          </p:cNvPr>
          <p:cNvSpPr/>
          <p:nvPr/>
        </p:nvSpPr>
        <p:spPr>
          <a:xfrm>
            <a:off x="1156590" y="355257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5E664503-D291-4918-8957-3EF7E0D94E26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68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AFAE26B-7EE4-4D0D-A739-21FD23608F4E}"/>
              </a:ext>
            </a:extLst>
          </p:cNvPr>
          <p:cNvSpPr txBox="1"/>
          <p:nvPr/>
        </p:nvSpPr>
        <p:spPr>
          <a:xfrm>
            <a:off x="7877191" y="-443043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61F24D-95A5-4A48-BB20-31046784B4CF}"/>
              </a:ext>
            </a:extLst>
          </p:cNvPr>
          <p:cNvSpPr txBox="1"/>
          <p:nvPr/>
        </p:nvSpPr>
        <p:spPr>
          <a:xfrm>
            <a:off x="7977673" y="-510095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0AE6F1E-2151-481C-9158-28193E615520}"/>
              </a:ext>
            </a:extLst>
          </p:cNvPr>
          <p:cNvSpPr/>
          <p:nvPr/>
        </p:nvSpPr>
        <p:spPr>
          <a:xfrm>
            <a:off x="3511145" y="-1550442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2407100"/>
            <a:ext cx="113382" cy="21903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4D6C7A-6C6B-47CA-AE05-C26D1DE3F13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159F4B-5CD1-4F32-8D70-0E6C0AC820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B26AE0-1968-4E35-BED3-4F089B3BE6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7A4022-F02F-4FD8-984C-FF87444B15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6" y="1963661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62DB852-D565-4209-83DC-ADCE02A9597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A55387E-3217-4448-8BAF-DDB4A5E50CA9}"/>
              </a:ext>
            </a:extLst>
          </p:cNvPr>
          <p:cNvSpPr/>
          <p:nvPr/>
        </p:nvSpPr>
        <p:spPr>
          <a:xfrm>
            <a:off x="1158542" y="281427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5A04F4F-3B93-496E-B6E1-4D86A3328E4B}"/>
              </a:ext>
            </a:extLst>
          </p:cNvPr>
          <p:cNvSpPr/>
          <p:nvPr/>
        </p:nvSpPr>
        <p:spPr>
          <a:xfrm flipV="1">
            <a:off x="4901088" y="2924289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83729C5-FC7E-46FF-BB9E-788BF427BAEB}"/>
              </a:ext>
            </a:extLst>
          </p:cNvPr>
          <p:cNvSpPr/>
          <p:nvPr/>
        </p:nvSpPr>
        <p:spPr>
          <a:xfrm>
            <a:off x="1158542" y="2814272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DADA990-A22E-4C58-9B00-F9C7C5BFC19B}"/>
              </a:ext>
            </a:extLst>
          </p:cNvPr>
          <p:cNvSpPr/>
          <p:nvPr/>
        </p:nvSpPr>
        <p:spPr>
          <a:xfrm>
            <a:off x="3203680" y="2828953"/>
            <a:ext cx="1978358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5433203-51CF-45ED-9ECA-04E6DBA2AD1A}"/>
              </a:ext>
            </a:extLst>
          </p:cNvPr>
          <p:cNvSpPr/>
          <p:nvPr/>
        </p:nvSpPr>
        <p:spPr>
          <a:xfrm>
            <a:off x="1158542" y="1965951"/>
            <a:ext cx="4023496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>
                    <a:lumMod val="8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E26D6F23-6A1A-4488-BDDE-D8B15A4B2362}"/>
              </a:ext>
            </a:extLst>
          </p:cNvPr>
          <p:cNvSpPr/>
          <p:nvPr/>
        </p:nvSpPr>
        <p:spPr>
          <a:xfrm flipV="1">
            <a:off x="4881039" y="2490852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0B6932D1-341A-48CE-A20E-3327FF610964}"/>
              </a:ext>
            </a:extLst>
          </p:cNvPr>
          <p:cNvSpPr/>
          <p:nvPr/>
        </p:nvSpPr>
        <p:spPr>
          <a:xfrm flipV="1">
            <a:off x="4881039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DE9B870A-A996-4DF6-9EE7-E95297B24EE9}"/>
              </a:ext>
            </a:extLst>
          </p:cNvPr>
          <p:cNvSpPr/>
          <p:nvPr/>
        </p:nvSpPr>
        <p:spPr>
          <a:xfrm flipV="1">
            <a:off x="2838395" y="293897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340546-F3DC-4A96-9FF4-DF7AEE14B9CF}"/>
              </a:ext>
            </a:extLst>
          </p:cNvPr>
          <p:cNvSpPr/>
          <p:nvPr/>
        </p:nvSpPr>
        <p:spPr>
          <a:xfrm>
            <a:off x="1158542" y="2700882"/>
            <a:ext cx="4023496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Germany</a:t>
            </a:r>
            <a:endParaRPr lang="en-DE" sz="11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F57A85-DCDF-4ED9-B051-62BE5F592260}"/>
              </a:ext>
            </a:extLst>
          </p:cNvPr>
          <p:cNvSpPr/>
          <p:nvPr/>
        </p:nvSpPr>
        <p:spPr>
          <a:xfrm>
            <a:off x="1158542" y="2940746"/>
            <a:ext cx="4023496" cy="239865"/>
          </a:xfrm>
          <a:prstGeom prst="rect">
            <a:avLst/>
          </a:prstGeom>
          <a:solidFill>
            <a:srgbClr val="D6BE8E"/>
          </a:solidFill>
          <a:ln>
            <a:noFill/>
          </a:ln>
          <a:effectLst>
            <a:outerShdw blurRad="149987" dist="250190" dir="8460000" algn="ctr">
              <a:srgbClr val="000000">
                <a:alpha val="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Thailand</a:t>
            </a:r>
            <a:endParaRPr lang="en-DE" sz="1200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244C998-6B12-4C95-A2B0-4117AD4F159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7" y="1965950"/>
            <a:ext cx="314252" cy="320050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DA04FA-2E8D-428D-88D8-8298EA15AE02}"/>
              </a:ext>
            </a:extLst>
          </p:cNvPr>
          <p:cNvSpPr/>
          <p:nvPr/>
        </p:nvSpPr>
        <p:spPr>
          <a:xfrm>
            <a:off x="1158542" y="2380835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country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FF13B5D-D909-4E77-AFC1-41E63BA8FF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32" y="2700882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A04EE7C-2DA2-4782-9E31-8FD0EDC6E7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16" y="2988169"/>
            <a:ext cx="183447" cy="1251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A1EC11F-0747-46B9-9FD5-9A191018088E}"/>
              </a:ext>
            </a:extLst>
          </p:cNvPr>
          <p:cNvSpPr/>
          <p:nvPr/>
        </p:nvSpPr>
        <p:spPr>
          <a:xfrm>
            <a:off x="5053013" y="3567758"/>
            <a:ext cx="122564" cy="2729778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7FBF80-5E18-4549-A698-4DF8F9AC1ACC}"/>
              </a:ext>
            </a:extLst>
          </p:cNvPr>
          <p:cNvSpPr/>
          <p:nvPr/>
        </p:nvSpPr>
        <p:spPr>
          <a:xfrm>
            <a:off x="5067042" y="6204667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67FA7EE3-A5EA-45E5-BDCB-AC71DA7B2D5B}"/>
              </a:ext>
            </a:extLst>
          </p:cNvPr>
          <p:cNvSpPr/>
          <p:nvPr/>
        </p:nvSpPr>
        <p:spPr>
          <a:xfrm flipV="1">
            <a:off x="5085653" y="6228992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A313CCD-ACA2-4430-B04C-A847A3FE721D}"/>
              </a:ext>
            </a:extLst>
          </p:cNvPr>
          <p:cNvSpPr/>
          <p:nvPr/>
        </p:nvSpPr>
        <p:spPr>
          <a:xfrm>
            <a:off x="5066746" y="3580880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C000DB3D-4C93-4244-82B4-9104CF0CE149}"/>
              </a:ext>
            </a:extLst>
          </p:cNvPr>
          <p:cNvSpPr/>
          <p:nvPr/>
        </p:nvSpPr>
        <p:spPr>
          <a:xfrm>
            <a:off x="5085653" y="3604454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32E2619-BAA8-466D-AADE-D99DF5205043}"/>
              </a:ext>
            </a:extLst>
          </p:cNvPr>
          <p:cNvSpPr/>
          <p:nvPr/>
        </p:nvSpPr>
        <p:spPr>
          <a:xfrm>
            <a:off x="5066745" y="3681146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9A13D56B-D662-41D1-B5AA-B55A58B83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42" y="3573170"/>
            <a:ext cx="3902695" cy="2725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9B59691-3EA1-4EA9-AEE2-559747BABB3D}"/>
              </a:ext>
            </a:extLst>
          </p:cNvPr>
          <p:cNvSpPr/>
          <p:nvPr/>
        </p:nvSpPr>
        <p:spPr>
          <a:xfrm>
            <a:off x="1156590" y="3552574"/>
            <a:ext cx="4025447" cy="2758084"/>
          </a:xfrm>
          <a:prstGeom prst="rect">
            <a:avLst/>
          </a:prstGeom>
          <a:solidFill>
            <a:schemeClr val="tx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E7F3A7E-9047-47D7-91EF-80037CD61442}"/>
              </a:ext>
            </a:extLst>
          </p:cNvPr>
          <p:cNvSpPr/>
          <p:nvPr/>
        </p:nvSpPr>
        <p:spPr>
          <a:xfrm>
            <a:off x="1156592" y="324770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358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2307</TotalTime>
  <Words>1290</Words>
  <Application>Microsoft Office PowerPoint</Application>
  <PresentationFormat>Widescreen</PresentationFormat>
  <Paragraphs>293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Bell MT</vt:lpstr>
      <vt:lpstr>Calibri</vt:lpstr>
      <vt:lpstr>Calibri Light</vt:lpstr>
      <vt:lpstr>Open Sans</vt:lpstr>
      <vt:lpstr>var(--footer_headings_typography-font-family)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59</cp:revision>
  <dcterms:created xsi:type="dcterms:W3CDTF">2024-11-24T16:12:47Z</dcterms:created>
  <dcterms:modified xsi:type="dcterms:W3CDTF">2024-11-28T14:00:31Z</dcterms:modified>
</cp:coreProperties>
</file>